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76" r:id="rId4"/>
    <p:sldId id="277" r:id="rId5"/>
    <p:sldId id="278" r:id="rId6"/>
    <p:sldId id="279" r:id="rId7"/>
    <p:sldId id="280" r:id="rId8"/>
    <p:sldId id="275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516A4-A442-4A10-9535-01B58A806F5F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802A-764D-4063-8C24-6F8579089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84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0802A-764D-4063-8C24-6F8579089BE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07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41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56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03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0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92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33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59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47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2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54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C953-9875-4589-9A61-452125ACEEDD}" type="datetimeFigureOut">
              <a:rPr lang="hu-HU" smtClean="0"/>
              <a:t>2018. 01. 26.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0482-8CCB-4128-B1BD-8F94BFF5F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84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3568" y="198884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www.hajnoczy-koll.hu</a:t>
            </a:r>
            <a:endParaRPr lang="hu-H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79712" y="42930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PTE partnerintézmény</a:t>
            </a:r>
            <a:endParaRPr lang="hu-H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83671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Pécs, </a:t>
            </a:r>
            <a:r>
              <a:rPr lang="hu-H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Türr</a:t>
            </a:r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I. u. 2.</a:t>
            </a:r>
            <a:endParaRPr lang="hu-H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9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  <a14:imgEffect>
                      <a14:brightnessContrast bright="4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5" y="-315416"/>
            <a:ext cx="92710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193" y="476672"/>
            <a:ext cx="4841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Ajánlott tevékenységek I. Szorgalmi időszakban</a:t>
            </a:r>
          </a:p>
          <a:p>
            <a:pPr algn="ctr"/>
            <a:r>
              <a:rPr lang="hu-H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szeptember 15 – május 31. </a:t>
            </a:r>
          </a:p>
          <a:p>
            <a:pPr algn="ctr"/>
            <a:endParaRPr lang="hu-HU" sz="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hétköznapokon</a:t>
            </a:r>
            <a:endParaRPr lang="hu-H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59832" y="2672826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	</a:t>
            </a:r>
            <a:r>
              <a:rPr lang="hu-HU" sz="4000" b="1" u="sng" dirty="0" smtClean="0"/>
              <a:t>Tanulássegítés</a:t>
            </a:r>
          </a:p>
          <a:p>
            <a:endParaRPr lang="hu-HU" sz="1200" b="1" dirty="0" smtClean="0"/>
          </a:p>
          <a:p>
            <a:r>
              <a:rPr lang="hu-HU" sz="2800" b="1" dirty="0"/>
              <a:t>S</a:t>
            </a:r>
            <a:r>
              <a:rPr lang="hu-HU" sz="2800" b="1" dirty="0" smtClean="0"/>
              <a:t>zaktárgyi</a:t>
            </a:r>
            <a:r>
              <a:rPr lang="hu-HU" sz="2800" dirty="0" smtClean="0"/>
              <a:t> korrepetálások, felzárkóztató és tehetséggondozó foglalkozások, </a:t>
            </a:r>
          </a:p>
          <a:p>
            <a:r>
              <a:rPr lang="hu-HU" sz="2800" dirty="0" smtClean="0"/>
              <a:t>könyvtár, internet</a:t>
            </a:r>
          </a:p>
        </p:txBody>
      </p:sp>
      <p:pic>
        <p:nvPicPr>
          <p:cNvPr id="7" name="Picture 2" descr="C:\Users\Viktor\Desktop\Hajnóczy_Kollégium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2979"/>
            <a:ext cx="1936484" cy="19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ajnóczy\AAA 2012 után\aaa SZAKMAI\PTE partner_közösségi_HJK\PTE KPGY fórum 18.02.07\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3072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79511" y="5858540"/>
            <a:ext cx="66577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Önálló </a:t>
            </a:r>
            <a:r>
              <a:rPr lang="hu-HU" sz="2800" dirty="0"/>
              <a:t>projektek szervezése, bekapcsolódás </a:t>
            </a:r>
            <a:r>
              <a:rPr lang="hu-HU" sz="2800" b="1" dirty="0"/>
              <a:t>projektek, témahetek </a:t>
            </a:r>
            <a:r>
              <a:rPr lang="hu-HU" sz="2800" dirty="0"/>
              <a:t>lebonyolításába</a:t>
            </a:r>
          </a:p>
          <a:p>
            <a:endParaRPr lang="hu-HU" dirty="0"/>
          </a:p>
        </p:txBody>
      </p:sp>
      <p:pic>
        <p:nvPicPr>
          <p:cNvPr id="1028" name="Picture 4" descr="D:\Hajnóczy\AAA 2012 után\aaa SZAKMAI\PTE partner_közösségi_HJK\PTE KPGY fórum 18.02.07\t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1360"/>
            <a:ext cx="25527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9000"/>
                    </a14:imgEffect>
                    <a14:imgEffect>
                      <a14:brightnessContrast bright="4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5" y="-315416"/>
            <a:ext cx="92710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193" y="476672"/>
            <a:ext cx="4841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Ajánlott tevékenységek I.</a:t>
            </a:r>
            <a:endParaRPr lang="hu-HU" sz="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Szorgalmi időszakban</a:t>
            </a:r>
          </a:p>
          <a:p>
            <a:pPr algn="ctr"/>
            <a:r>
              <a:rPr lang="hu-H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szeptember 15 – május 31. </a:t>
            </a:r>
          </a:p>
          <a:p>
            <a:pPr algn="ctr"/>
            <a:endParaRPr lang="hu-HU" sz="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hétköznapokon</a:t>
            </a:r>
            <a:endParaRPr lang="hu-H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270892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Közreműködés a </a:t>
            </a:r>
            <a:r>
              <a:rPr lang="hu-HU" sz="4000" b="1" u="sng" dirty="0" smtClean="0"/>
              <a:t>szabadidős programok </a:t>
            </a:r>
            <a:r>
              <a:rPr lang="hu-HU" sz="4000" dirty="0" smtClean="0"/>
              <a:t>szervezésében, lebonyolításában</a:t>
            </a:r>
          </a:p>
        </p:txBody>
      </p:sp>
      <p:pic>
        <p:nvPicPr>
          <p:cNvPr id="7" name="Picture 2" descr="C:\Users\Viktor\Desktop\Hajnóczy_Kollégium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2979"/>
            <a:ext cx="1936484" cy="19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9512" y="4221088"/>
            <a:ext cx="63367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800" dirty="0" smtClean="0"/>
              <a:t>Érdeklődési </a:t>
            </a:r>
            <a:r>
              <a:rPr lang="hu-HU" sz="2800" dirty="0"/>
              <a:t>körök, sportolás, egyéb programok </a:t>
            </a:r>
            <a:r>
              <a:rPr lang="hu-HU" sz="2400" dirty="0"/>
              <a:t>(belső és külső helyszíneken)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Hagyományos kulturális és egyéb rendezvények 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Vetélkedők, versenyek, </a:t>
            </a:r>
            <a:r>
              <a:rPr lang="hu-HU" sz="2800" dirty="0" smtClean="0"/>
              <a:t>kiállítások</a:t>
            </a:r>
          </a:p>
          <a:p>
            <a:pPr marL="285750" indent="-285750">
              <a:buFontTx/>
              <a:buChar char="-"/>
            </a:pPr>
            <a:r>
              <a:rPr lang="hu-HU" sz="2800" dirty="0" smtClean="0"/>
              <a:t>Kirándulások</a:t>
            </a:r>
            <a:endParaRPr lang="hu-HU" sz="2800" dirty="0"/>
          </a:p>
          <a:p>
            <a:endParaRPr lang="hu-HU" dirty="0"/>
          </a:p>
        </p:txBody>
      </p:sp>
      <p:pic>
        <p:nvPicPr>
          <p:cNvPr id="3074" name="Picture 2" descr="https://hajnoczy-koll.hu/wp-content/uploads/2017/11/DSC_3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49" y="5632677"/>
            <a:ext cx="1971218" cy="13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ajnoczy-koll.hu/wp-content/uploads/2017/11/IMG_3736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1980179" cy="13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éptalálat a következőre: „ballagás hajnóczy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879575" cy="12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  <a14:imgEffect>
                      <a14:brightnessContrast bright="4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5" y="-315416"/>
            <a:ext cx="92710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193" y="476672"/>
            <a:ext cx="4841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Ajánlott tevékenységek I.</a:t>
            </a:r>
            <a:endParaRPr lang="hu-HU" sz="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Szorgalmi időszakban</a:t>
            </a:r>
          </a:p>
          <a:p>
            <a:pPr algn="ctr"/>
            <a:r>
              <a:rPr lang="hu-H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szeptember 15 – május 31.</a:t>
            </a:r>
          </a:p>
          <a:p>
            <a:pPr algn="ctr"/>
            <a:endParaRPr lang="hu-HU" sz="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hétköznapokon</a:t>
            </a:r>
            <a:endParaRPr lang="hu-H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91680" y="285293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u="sng" dirty="0"/>
              <a:t>K</a:t>
            </a:r>
            <a:r>
              <a:rPr lang="hu-HU" sz="4000" b="1" u="sng" dirty="0" smtClean="0"/>
              <a:t>ortárs-segítő tevékenység</a:t>
            </a:r>
            <a:endParaRPr lang="hu-HU" sz="2400" b="1" u="sng" dirty="0"/>
          </a:p>
        </p:txBody>
      </p:sp>
      <p:pic>
        <p:nvPicPr>
          <p:cNvPr id="7" name="Picture 2" descr="C:\Users\Viktor\Desktop\Hajnóczy_Kollégium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2979"/>
            <a:ext cx="1936484" cy="19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211960" y="3934692"/>
            <a:ext cx="46085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800" dirty="0" smtClean="0"/>
              <a:t>Egyéni </a:t>
            </a:r>
            <a:r>
              <a:rPr lang="hu-HU" sz="2800" dirty="0"/>
              <a:t>vagy csoportos beszélgetések </a:t>
            </a:r>
            <a:r>
              <a:rPr lang="hu-HU" sz="2400" dirty="0" smtClean="0"/>
              <a:t>(tanulói </a:t>
            </a:r>
            <a:r>
              <a:rPr lang="hu-HU" sz="2400" dirty="0"/>
              <a:t>igények szerinti </a:t>
            </a:r>
            <a:r>
              <a:rPr lang="hu-HU" sz="2400" dirty="0" smtClean="0"/>
              <a:t>témákban)</a:t>
            </a:r>
            <a:endParaRPr lang="hu-HU" sz="2400" dirty="0"/>
          </a:p>
          <a:p>
            <a:pPr marL="285750" indent="-285750">
              <a:buFontTx/>
              <a:buChar char="-"/>
            </a:pPr>
            <a:r>
              <a:rPr lang="hu-HU" sz="2800" dirty="0"/>
              <a:t>Diák-önkormányzati munka segítése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Pályázás</a:t>
            </a:r>
          </a:p>
          <a:p>
            <a:endParaRPr lang="hu-HU" dirty="0"/>
          </a:p>
        </p:txBody>
      </p:sp>
      <p:sp>
        <p:nvSpPr>
          <p:cNvPr id="8" name="AutoShape 2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4" name="Picture 6" descr="Képtalálat a következőre: „kortárs segítő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2" y="400506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  <a14:imgEffect>
                      <a14:brightnessContrast bright="4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99" y="-1323528"/>
            <a:ext cx="9271030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193" y="476672"/>
            <a:ext cx="4841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Ajánlott tevékenységek II.</a:t>
            </a:r>
          </a:p>
          <a:p>
            <a:pPr algn="ctr"/>
            <a:r>
              <a:rPr lang="hu-H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Tanítási szünetekben, hétvégén</a:t>
            </a:r>
            <a:endParaRPr lang="hu-H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Viktor\Desktop\Hajnóczy_Kollégium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96" y="312737"/>
            <a:ext cx="1936484" cy="19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635896" y="4653136"/>
            <a:ext cx="28154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800" dirty="0" smtClean="0"/>
              <a:t>Kirándulások</a:t>
            </a:r>
          </a:p>
          <a:p>
            <a:pPr marL="285750" indent="-285750">
              <a:buFontTx/>
              <a:buChar char="-"/>
            </a:pPr>
            <a:r>
              <a:rPr lang="hu-HU" sz="2800" dirty="0" smtClean="0"/>
              <a:t>Túrák</a:t>
            </a:r>
          </a:p>
          <a:p>
            <a:pPr marL="285750" indent="-285750">
              <a:buFontTx/>
              <a:buChar char="-"/>
            </a:pPr>
            <a:r>
              <a:rPr lang="hu-HU" sz="2800" dirty="0"/>
              <a:t>T</a:t>
            </a:r>
            <a:r>
              <a:rPr lang="hu-HU" sz="2800" dirty="0" smtClean="0"/>
              <a:t>áborok</a:t>
            </a:r>
            <a:endParaRPr lang="hu-HU" sz="2800" dirty="0"/>
          </a:p>
          <a:p>
            <a:endParaRPr lang="hu-HU" dirty="0"/>
          </a:p>
        </p:txBody>
      </p:sp>
      <p:sp>
        <p:nvSpPr>
          <p:cNvPr id="8" name="AutoShape 2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285293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Közreműködés a </a:t>
            </a:r>
            <a:r>
              <a:rPr lang="hu-HU" sz="4000" b="1" u="sng" dirty="0" smtClean="0"/>
              <a:t>szabadidős programok </a:t>
            </a:r>
            <a:r>
              <a:rPr lang="hu-HU" sz="4000" dirty="0" smtClean="0"/>
              <a:t>szervezésében, lebonyolításában</a:t>
            </a:r>
          </a:p>
        </p:txBody>
      </p:sp>
      <p:sp>
        <p:nvSpPr>
          <p:cNvPr id="10" name="AutoShape 2" descr="Képtalálat a következőre: „kirándulás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0" name="Picture 4" descr="Képtalálat a következőre: „kirándulás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05" y="4737289"/>
            <a:ext cx="2713867" cy="18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éptalálat a következőre: „sátortábor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1" y="4737289"/>
            <a:ext cx="3278127" cy="18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  <a14:imgEffect>
                      <a14:brightnessContrast bright="4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5" y="-1052850"/>
            <a:ext cx="92710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193" y="476672"/>
            <a:ext cx="50578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Ajánlott tevékenységek II. Szorgalmi időszakon kívül</a:t>
            </a:r>
          </a:p>
          <a:p>
            <a:pPr algn="ctr"/>
            <a:endParaRPr lang="hu-HU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Nyári szünet elején és végén</a:t>
            </a:r>
            <a:endParaRPr lang="hu-H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Viktor\Desktop\Hajnóczy_Kollégium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8" y="95442"/>
            <a:ext cx="1936484" cy="19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60375" y="2564904"/>
            <a:ext cx="350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u="sng" dirty="0" smtClean="0"/>
              <a:t>Tanulássegítés</a:t>
            </a:r>
            <a:r>
              <a:rPr lang="hu-HU" sz="4000" u="sng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hu-HU" sz="2800" dirty="0" smtClean="0"/>
              <a:t>érettségizőknek </a:t>
            </a:r>
          </a:p>
          <a:p>
            <a:pPr marL="742950" lvl="1" indent="-285750">
              <a:buFontTx/>
              <a:buChar char="-"/>
            </a:pPr>
            <a:r>
              <a:rPr lang="hu-HU" sz="2400" dirty="0" smtClean="0"/>
              <a:t>(június 15-30.), </a:t>
            </a:r>
          </a:p>
          <a:p>
            <a:pPr marL="285750" indent="-285750">
              <a:buFontTx/>
              <a:buChar char="-"/>
            </a:pPr>
            <a:r>
              <a:rPr lang="hu-HU" sz="2800" dirty="0" smtClean="0"/>
              <a:t>pótvizsgázóknak </a:t>
            </a:r>
          </a:p>
          <a:p>
            <a:pPr marL="742950" lvl="1" indent="-285750">
              <a:buFontTx/>
              <a:buChar char="-"/>
            </a:pPr>
            <a:r>
              <a:rPr lang="hu-HU" sz="2400" dirty="0" smtClean="0"/>
              <a:t>(augusztus vége)</a:t>
            </a:r>
            <a:endParaRPr lang="hu-HU" sz="2400" dirty="0"/>
          </a:p>
        </p:txBody>
      </p:sp>
      <p:sp>
        <p:nvSpPr>
          <p:cNvPr id="8" name="AutoShape 2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4644009" y="2626459"/>
            <a:ext cx="45756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u="sng" dirty="0"/>
              <a:t>S</a:t>
            </a:r>
            <a:r>
              <a:rPr lang="hu-HU" sz="4000" b="1" u="sng" dirty="0" smtClean="0"/>
              <a:t>zabadidős programszervezés </a:t>
            </a:r>
          </a:p>
          <a:p>
            <a:r>
              <a:rPr lang="hu-HU" sz="2800" dirty="0" smtClean="0"/>
              <a:t>a szakmai gyakorlat alatt </a:t>
            </a:r>
            <a:r>
              <a:rPr lang="hu-HU" sz="2400" dirty="0" smtClean="0"/>
              <a:t>(június 15-30.)</a:t>
            </a:r>
          </a:p>
        </p:txBody>
      </p:sp>
      <p:sp>
        <p:nvSpPr>
          <p:cNvPr id="10" name="AutoShape 2" descr="Képtalálat a következőre: „kirándulás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4" name="Picture 4" descr="Képtalálat a következőre: „pótvizsg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0" y="5657658"/>
            <a:ext cx="3601026" cy="12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 a következőre: „diák szabadidő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54044"/>
            <a:ext cx="3402626" cy="17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éptalálat a következőre: „érettségi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54044"/>
            <a:ext cx="1996083" cy="13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  <a14:imgEffect>
                      <a14:brightnessContrast bright="4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46" y="-891480"/>
            <a:ext cx="9271030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4493" y="488208"/>
            <a:ext cx="58482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Akik segítik Önöket:</a:t>
            </a:r>
          </a:p>
          <a:p>
            <a:pPr algn="ctr"/>
            <a:endParaRPr lang="hu-HU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u-H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Pécsi Hajnóczy József Kollégium</a:t>
            </a:r>
          </a:p>
          <a:p>
            <a:pPr algn="ctr"/>
            <a:r>
              <a:rPr lang="hu-H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pedagógusai</a:t>
            </a:r>
            <a:endParaRPr lang="hu-H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Viktor\Desktop\Hajnóczy_Kollégium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2979"/>
            <a:ext cx="1936484" cy="19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Képtalálat a következőre: „kortárs segít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2" descr="Képtalálat a következőre: „kirándulás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46" name="Picture 2" descr="Dr. Barna Vik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24" y="5800616"/>
            <a:ext cx="1519352" cy="1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ajnoczy-koll.hu/wp-content/uploads/2017/08/Szalai_Csilla_01_net-300x1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71129"/>
            <a:ext cx="1468368" cy="9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hajnoczy-koll.hu/wp-content/uploads/2017/08/Rpo8tWcFFr9kk4SLoIwoc86pbBUBOftt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771129"/>
            <a:ext cx="1519352" cy="1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hajnoczy-koll.hu/wp-content/uploads/2017/08/Bank_Ágnes-300x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598619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hajnoczy-koll.hu/wp-content/uploads/2017/08/27E5LL2Q6mrfMyi2UVH5GX4ASV5WJjoO-300x2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95" y="3717032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hajnoczy-koll.hu/wp-content/uploads/2017/08/3L4EcXW4Gjh4v2XhkO5nZuiMQAPVek35-300x2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" y="1916832"/>
            <a:ext cx="1541250" cy="10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hajnoczy-koll.hu/wp-content/uploads/2017/08/r4NwprEDt2tOZcaoDam8h4dTfiRoZMHR-300x2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9" y="4581128"/>
            <a:ext cx="1519352" cy="1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hajnoczy-koll.hu/wp-content/uploads/2017/08/QiUrf3z9i2sVFs66luzqgspZ5wvLoNAj-300x2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59" y="3649466"/>
            <a:ext cx="1580868" cy="10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hajnoczy-koll.hu/wp-content/uploads/2017/08/MQWE57ueSCpr8IaJG6oBZRUpcjJzVPKG-300x2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54" y="2054632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hajnoczy-koll.hu/wp-content/uploads/2017/08/Zs5Foc9FXJYCTvb2nIB4oOPyvlAXgyYY-300x20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06" y="3329481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hajnoczy-koll.hu/wp-content/uploads/2017/08/7gGDcfPvq2rSUFx9bdLOkRHiXVr5AgmZ-300x20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" y="3329481"/>
            <a:ext cx="1526512" cy="10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hajnoczy-koll.hu/wp-content/uploads/2017/08/ZjXrn9Kr5kwoeARxkp7m6zlEse6V3xjn-300x20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424324"/>
            <a:ext cx="1544143" cy="10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://hajnoczy-koll.hu/wp-content/uploads/2017/08/Kelemen-Sándor-300x20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66" y="2475260"/>
            <a:ext cx="1497594" cy="9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http://hajnoczy-koll.hu/wp-content/uploads/2017/08/Mátrai_Géza_net-300x199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05" y="4935589"/>
            <a:ext cx="1505119" cy="9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://hajnoczy-koll.hu/wp-content/uploads/2017/08/nJijBj2xzYUzBjjkywCw3MsZXhKggyzF-300x20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02830"/>
            <a:ext cx="1461586" cy="9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Hajnóczy\AAA 2012 után\aaa SZAKMAI\PTE partner_közösségi_HJK\PTE KPGY fórum 18.02.07\HJK honl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964471" y="436510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</a:t>
            </a:r>
            <a:r>
              <a:rPr lang="hu-H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</a:t>
            </a:r>
            <a:r>
              <a:rPr lang="hu-H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hajnoczy-koll.hu</a:t>
            </a:r>
            <a:endParaRPr lang="hu-H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3568" y="2169057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Várjuk jelentkezésüket!</a:t>
            </a:r>
            <a:endParaRPr lang="hu-H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8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174</Words>
  <Application>Microsoft Office PowerPoint</Application>
  <PresentationFormat>Diavetítés a képernyőre (4:3 oldalarány)</PresentationFormat>
  <Paragraphs>55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Hajnóczy József Kollégium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PTE</dc:title>
  <dc:creator>Viktor</dc:creator>
  <cp:lastModifiedBy>Jelenszkyné dr. Fábián Ildikó Dr.</cp:lastModifiedBy>
  <cp:revision>28</cp:revision>
  <dcterms:created xsi:type="dcterms:W3CDTF">2018-01-25T12:25:17Z</dcterms:created>
  <dcterms:modified xsi:type="dcterms:W3CDTF">2018-01-26T11:46:31Z</dcterms:modified>
</cp:coreProperties>
</file>